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5" r:id="rId3"/>
    <p:sldId id="276" r:id="rId4"/>
    <p:sldId id="277" r:id="rId5"/>
    <p:sldId id="274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3/14/2017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3/14/2017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4281">
            <a:off x="5194903" y="-22224"/>
            <a:ext cx="3186113" cy="3434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1808907"/>
            <a:ext cx="11430000" cy="3505200"/>
          </a:xfrm>
        </p:spPr>
        <p:txBody>
          <a:bodyPr/>
          <a:lstStyle/>
          <a:p>
            <a:r>
              <a:rPr lang="en-US" dirty="0" smtClean="0"/>
              <a:t>A Cleaner Car Rider Zone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2" y="531410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</a:rPr>
              <a:t>No Idling at FPS!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Courtesy of Jennifer Cadwallader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228600"/>
            <a:ext cx="10668000" cy="2667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Mr. Harris, Dr. Hall, Mrs. Wiersberg and many of the teachers at Fruitland Primary are working hard to make our school a Green School. 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That means that we will be working with our students to do things that will help make the earth healthy.</a:t>
            </a:r>
            <a:endParaRPr lang="en-US" sz="3600" dirty="0"/>
          </a:p>
          <a:p>
            <a:pPr algn="ctr"/>
            <a:r>
              <a:rPr lang="en-US" sz="3600" dirty="0" smtClean="0"/>
              <a:t>Are you excited to help???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12" y="4419600"/>
            <a:ext cx="6781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1188561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One thing we want to do is make the FPS car rider area a </a:t>
            </a:r>
          </a:p>
          <a:p>
            <a:pPr algn="ctr"/>
            <a:r>
              <a:rPr lang="en-US" sz="3600" dirty="0" smtClean="0"/>
              <a:t>NO IDLING ZONE.</a:t>
            </a:r>
          </a:p>
          <a:p>
            <a:endParaRPr lang="en-US" sz="3600" dirty="0" smtClean="0"/>
          </a:p>
          <a:p>
            <a:r>
              <a:rPr lang="en-US" sz="3600" b="1" dirty="0" smtClean="0"/>
              <a:t>Idling </a:t>
            </a:r>
            <a:r>
              <a:rPr lang="en-US" sz="3600" dirty="0" smtClean="0"/>
              <a:t>is when a car’s engine stays on while it is not moving.  </a:t>
            </a:r>
          </a:p>
          <a:p>
            <a:endParaRPr lang="en-US" sz="3600" dirty="0"/>
          </a:p>
          <a:p>
            <a:r>
              <a:rPr lang="en-US" sz="3600" dirty="0" smtClean="0"/>
              <a:t>Why is idling harmful?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The cars let out </a:t>
            </a:r>
            <a:r>
              <a:rPr lang="en-US" sz="3600" b="1" dirty="0" smtClean="0"/>
              <a:t>pollution</a:t>
            </a:r>
            <a:r>
              <a:rPr lang="en-US" sz="3600" dirty="0" smtClean="0"/>
              <a:t>, which is bad for people and animals to breathe. </a:t>
            </a:r>
          </a:p>
          <a:p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2386">
            <a:off x="467404" y="3567922"/>
            <a:ext cx="3982403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3031" t="33470" r="1"/>
          <a:stretch/>
        </p:blipFill>
        <p:spPr>
          <a:xfrm rot="281203">
            <a:off x="5932632" y="3429000"/>
            <a:ext cx="5181600" cy="22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533400"/>
            <a:ext cx="11658600" cy="3200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If we turn our car rider area into a no idling zone, we will save a lot of pollution from entering the air. 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It’s so easy!  All the parents need to do is turn off the car while they wait.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It’s your job to convince them that our no idling zone is a good idea.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4267200"/>
            <a:ext cx="5275579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000" r="5000" b="3333"/>
          <a:stretch/>
        </p:blipFill>
        <p:spPr>
          <a:xfrm>
            <a:off x="6704012" y="4014706"/>
            <a:ext cx="4967918" cy="26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5" y="0"/>
            <a:ext cx="3852415" cy="1085850"/>
          </a:xfrm>
        </p:spPr>
        <p:txBody>
          <a:bodyPr/>
          <a:lstStyle/>
          <a:p>
            <a:pPr algn="ctr"/>
            <a:r>
              <a:rPr lang="en-US" dirty="0" smtClean="0"/>
              <a:t>No Idling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Poster Contest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" y="1042392"/>
            <a:ext cx="4114800" cy="5391150"/>
          </a:xfrm>
        </p:spPr>
        <p:txBody>
          <a:bodyPr>
            <a:noAutofit/>
          </a:bodyPr>
          <a:lstStyle/>
          <a:p>
            <a:r>
              <a:rPr lang="en-US" sz="2000" dirty="0" smtClean="0"/>
              <a:t>First Graders</a:t>
            </a:r>
            <a:r>
              <a:rPr lang="en-US" sz="2000" dirty="0" smtClean="0"/>
              <a:t> </a:t>
            </a:r>
            <a:r>
              <a:rPr lang="en-US" sz="2000" dirty="0" smtClean="0"/>
              <a:t>gets to design posters </a:t>
            </a:r>
            <a:r>
              <a:rPr lang="en-US" sz="2000" dirty="0" smtClean="0"/>
              <a:t>to </a:t>
            </a:r>
            <a:r>
              <a:rPr lang="en-US" sz="2000" dirty="0" smtClean="0"/>
              <a:t>teach our school family how we can help the earth by having a no idling car rider zone. </a:t>
            </a:r>
          </a:p>
          <a:p>
            <a:endParaRPr lang="en-US" sz="2000" dirty="0"/>
          </a:p>
          <a:p>
            <a:r>
              <a:rPr lang="en-US" sz="2000" dirty="0" smtClean="0"/>
              <a:t>Your first </a:t>
            </a:r>
            <a:r>
              <a:rPr lang="en-US" sz="2000" smtClean="0"/>
              <a:t>grade </a:t>
            </a:r>
            <a:r>
              <a:rPr lang="en-US" sz="2000" smtClean="0"/>
              <a:t>classmates </a:t>
            </a:r>
            <a:r>
              <a:rPr lang="en-US" sz="2000" dirty="0" smtClean="0"/>
              <a:t>and teachers will vote to choose the winners. 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winning poster design will be </a:t>
            </a:r>
            <a:r>
              <a:rPr lang="en-US" sz="2000" dirty="0" smtClean="0"/>
              <a:t>hung in the hallway for car rider parents to see when they sign their student out in the office. Please remind your parents to turn off their cars too. 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457200"/>
            <a:ext cx="6172201" cy="4572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Posters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Attractive and colorful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Say </a:t>
            </a:r>
            <a:r>
              <a:rPr lang="en-US" sz="2800" dirty="0" smtClean="0">
                <a:solidFill>
                  <a:srgbClr val="FF0000"/>
                </a:solidFill>
              </a:rPr>
              <a:t>No Idling Zone </a:t>
            </a:r>
            <a:r>
              <a:rPr lang="en-US" sz="2800" dirty="0" smtClean="0"/>
              <a:t>in big letters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Neat</a:t>
            </a:r>
            <a:endParaRPr lang="en-US" sz="2800" dirty="0"/>
          </a:p>
          <a:p>
            <a:pPr marL="279082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818</TotalTime>
  <Words>276</Words>
  <Application>Microsoft Office PowerPoint</Application>
  <PresentationFormat>Custom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Courier New</vt:lpstr>
      <vt:lpstr>Palatino Linotype</vt:lpstr>
      <vt:lpstr>Watercolor_16x9</vt:lpstr>
      <vt:lpstr>A Cleaner Car Rider Zone</vt:lpstr>
      <vt:lpstr>PowerPoint Presentation</vt:lpstr>
      <vt:lpstr>PowerPoint Presentation</vt:lpstr>
      <vt:lpstr>PowerPoint Presentation</vt:lpstr>
      <vt:lpstr>No Idling  Poster Contest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Jennifer N Cadwallader</dc:creator>
  <cp:lastModifiedBy>Gerrie Wiersberg</cp:lastModifiedBy>
  <cp:revision>13</cp:revision>
  <dcterms:created xsi:type="dcterms:W3CDTF">2017-01-13T01:49:37Z</dcterms:created>
  <dcterms:modified xsi:type="dcterms:W3CDTF">2017-03-14T17:08:38Z</dcterms:modified>
</cp:coreProperties>
</file>